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467" r:id="rId3"/>
    <p:sldId id="480" r:id="rId4"/>
    <p:sldId id="474" r:id="rId5"/>
    <p:sldId id="478" r:id="rId6"/>
    <p:sldId id="483" r:id="rId7"/>
    <p:sldId id="481" r:id="rId8"/>
    <p:sldId id="476" r:id="rId9"/>
    <p:sldId id="482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F27"/>
    <a:srgbClr val="E7F0F4"/>
    <a:srgbClr val="CBE1E9"/>
    <a:srgbClr val="00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1865" autoAdjust="0"/>
  </p:normalViewPr>
  <p:slideViewPr>
    <p:cSldViewPr snapToGrid="0">
      <p:cViewPr varScale="1">
        <p:scale>
          <a:sx n="87" d="100"/>
          <a:sy n="87" d="100"/>
        </p:scale>
        <p:origin x="1358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893282FC-D5EC-4943-91D1-20946FE181CA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2BDD8B93-AAA5-2A4B-982D-DB2AA52BB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74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068AD1F3-45DE-0D4A-89A3-372156F84E4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97BA30C5-7907-2249-84A8-CA2905C88B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711E-8336-4845-B2C4-067183A3F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A30C5-7907-2249-84A8-CA2905C88B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A30C5-7907-2249-84A8-CA2905C88B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A30C5-7907-2249-84A8-CA2905C88B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1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HB Bcknds B 0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9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466350E-FD96-544C-AE0E-5023492063AA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8F07696-A4C3-104F-B2B4-D0AAA6E4798F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TLMHB Brand Signature for PPT FOOTER RGB 042018_no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HB Bcknds B 0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1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HB Bcknds B 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81"/>
          <a:stretch/>
        </p:blipFill>
        <p:spPr>
          <a:xfrm>
            <a:off x="508000" y="657110"/>
            <a:ext cx="2749550" cy="1117493"/>
          </a:xfrm>
          <a:prstGeom prst="rect">
            <a:avLst/>
          </a:prstGeom>
        </p:spPr>
      </p:pic>
      <p:pic>
        <p:nvPicPr>
          <p:cNvPr id="9" name="Picture 8" descr="STL MHB MASTER LOGO without TAG PERIOD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4" r="-4055"/>
          <a:stretch/>
        </p:blipFill>
        <p:spPr>
          <a:xfrm>
            <a:off x="6762750" y="657110"/>
            <a:ext cx="1771650" cy="111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49" y="2679336"/>
            <a:ext cx="6046746" cy="1809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08" y="6042771"/>
            <a:ext cx="3771069" cy="55647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3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HB Bcknds 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45F9967-D669-2044-B7A4-59105BC695C9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LMHB Brand Signature for PPT FOOTER RGB 042018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A8BD8249-E0F5-1049-8541-47EAF4DA503A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LMHB Brand Signature for PPT FOOTER RGB 042018_no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B Bcknds 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1" y="440439"/>
            <a:ext cx="8225094" cy="1746300"/>
          </a:xfrm>
        </p:spPr>
        <p:txBody>
          <a:bodyPr anchor="b"/>
          <a:lstStyle>
            <a:lvl1pPr algn="l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1" y="2370846"/>
            <a:ext cx="822509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A426BFE-2333-0746-A516-6DEF36BCF74C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LMHB Brand Signature for PPT FOOTER RGB 042018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0300"/>
            <a:ext cx="4038600" cy="472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0300"/>
            <a:ext cx="4038600" cy="472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5B8800B-9F5F-F846-B616-8D93E75A6C84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3313"/>
            <a:ext cx="4040188" cy="505588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306"/>
            <a:ext cx="4040188" cy="4362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3313"/>
            <a:ext cx="4041775" cy="505588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2306"/>
            <a:ext cx="4041775" cy="4362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FC0CE27-7AC2-F94C-A270-6413DED8A74C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V="1">
            <a:off x="457200" y="1008062"/>
            <a:ext cx="8267700" cy="127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536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4532"/>
            <a:ext cx="8229600" cy="47159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118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14102CC-2C54-B544-AF45-0E6B8270D4F3}" type="datetime4">
              <a:rPr lang="en-US" smtClean="0"/>
              <a:t>September 19,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2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87F944C-6315-6042-840E-B3BFFC821D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TLMHB Brand Signature for PPT FOOTER RGB 042018_nota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207000"/>
            <a:ext cx="1022350" cy="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59" r:id="rId6"/>
    <p:sldLayoutId id="2147483658" r:id="rId7"/>
    <p:sldLayoutId id="2147483652" r:id="rId8"/>
    <p:sldLayoutId id="2147483653" r:id="rId9"/>
    <p:sldLayoutId id="2147483654" r:id="rId10"/>
    <p:sldLayoutId id="2147483655" r:id="rId11"/>
  </p:sldLayoutIdLst>
  <p:hf hdr="0" ftr="0"/>
  <p:txStyles>
    <p:titleStyle>
      <a:lvl1pPr algn="l" defTabSz="457200" rtl="0" eaLnBrk="1" latinLnBrk="0" hangingPunct="1">
        <a:lnSpc>
          <a:spcPts val="3300"/>
        </a:lnSpc>
        <a:spcBef>
          <a:spcPts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573088" indent="-287338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857250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144588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33513" indent="-228600" algn="l" defTabSz="457200" rtl="0" eaLnBrk="1" latinLnBrk="0" hangingPunct="1">
        <a:spcBef>
          <a:spcPts val="1200"/>
        </a:spcBef>
        <a:buClr>
          <a:schemeClr val="accent1"/>
        </a:buClr>
        <a:buFont typeface="Lucida Grande"/>
        <a:buChar char="-"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8000"/>
              </a:lnSpc>
            </a:pP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r>
              <a:rPr lang="en-US" dirty="0"/>
              <a:t>Executive Director’s Staff Report</a:t>
            </a:r>
            <a:br>
              <a:rPr lang="en-US" dirty="0"/>
            </a:b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br>
              <a:rPr lang="en-US" sz="32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August 16 – September 19, 2024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97D4-C6A9-40BD-B113-8E0E62B9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&amp;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DA9E-5CEF-4924-B188-23401142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532"/>
            <a:ext cx="8229600" cy="4965643"/>
          </a:xfrm>
        </p:spPr>
        <p:txBody>
          <a:bodyPr/>
          <a:lstStyle/>
          <a:p>
            <a:pPr marL="285750" indent="-285750"/>
            <a:r>
              <a:rPr lang="en-US" sz="2000" dirty="0"/>
              <a:t>No Board Committee meetings other than the standing Executive Committee Meeting occurred</a:t>
            </a:r>
          </a:p>
          <a:p>
            <a:pPr marL="285750" indent="-285750"/>
            <a:r>
              <a:rPr lang="en-US" sz="2000" b="1" dirty="0"/>
              <a:t>Welcome New MHB Staff!</a:t>
            </a:r>
          </a:p>
          <a:p>
            <a:pPr marL="631825" lvl="1" indent="-285750"/>
            <a:r>
              <a:rPr lang="en-US" sz="1600" b="1" dirty="0"/>
              <a:t>Xinyue Zhang, Data and Performance Analyst</a:t>
            </a:r>
          </a:p>
          <a:p>
            <a:pPr marL="631825" lvl="1" indent="-285750"/>
            <a:r>
              <a:rPr lang="en-US" sz="1600" b="1" dirty="0"/>
              <a:t>Justin Mosley, STL Area Violence Prevention Commission Project Director</a:t>
            </a:r>
          </a:p>
          <a:p>
            <a:pPr marL="285750" indent="-285750"/>
            <a:r>
              <a:rPr lang="en-US" sz="2000" dirty="0"/>
              <a:t>Congratulations to Children’s Services Fund Project Director Denise Carter – UMSL Neighborhood Leadership Fellows Graduate</a:t>
            </a:r>
          </a:p>
          <a:p>
            <a:pPr marL="631825" lvl="1" indent="-285750"/>
            <a:r>
              <a:rPr lang="en-US" sz="1600" i="1" dirty="0"/>
              <a:t>Director of Prevention Partnerships Lisa Potts is also an alumnus of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379B9-0A7D-4CDA-ACF3-8B3332F7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0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9E5C18-2909-AB44-B053-EA28F024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Retreat at Camp Wyman – Sept.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4CF78-5188-BDB2-A616-F2BD5DC71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E059D2-8FA5-33FD-C776-AC80D3BC4C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60109" y="1170780"/>
            <a:ext cx="6421791" cy="4818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8D994-C4C4-643A-2A05-3F6D5CD7A573}"/>
              </a:ext>
            </a:extLst>
          </p:cNvPr>
          <p:cNvSpPr txBox="1"/>
          <p:nvPr/>
        </p:nvSpPr>
        <p:spPr>
          <a:xfrm>
            <a:off x="1126365" y="5502554"/>
            <a:ext cx="648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Staff team building activities facilitated by Camp Wyman staff</a:t>
            </a:r>
          </a:p>
        </p:txBody>
      </p:sp>
    </p:spTree>
    <p:extLst>
      <p:ext uri="{BB962C8B-B14F-4D97-AF65-F5344CB8AC3E}">
        <p14:creationId xmlns:p14="http://schemas.microsoft.com/office/powerpoint/2010/main" val="12446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E80B-0BFA-440C-B2A6-F59F16EE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113"/>
            <a:ext cx="8229600" cy="85361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Community Investments/Allocations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22A0-9BFB-425F-85B2-75D79E4E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532"/>
            <a:ext cx="8229600" cy="5312984"/>
          </a:xfrm>
        </p:spPr>
        <p:txBody>
          <a:bodyPr/>
          <a:lstStyle/>
          <a:p>
            <a:r>
              <a:rPr lang="en-US" sz="2000" dirty="0"/>
              <a:t>FY25 Out-of-School Time RFP Process</a:t>
            </a:r>
          </a:p>
          <a:p>
            <a:r>
              <a:rPr lang="en-US" sz="2000" dirty="0"/>
              <a:t>Blueprint4Summer Camp Summit Sept.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74D7D-457E-43AE-918F-B4182622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D6B0-DB20-6BC8-D8EE-CFE0D7E6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4" y="2057774"/>
            <a:ext cx="7934402" cy="3665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569E6-C657-05FF-48A1-F44FD4D87B27}"/>
              </a:ext>
            </a:extLst>
          </p:cNvPr>
          <p:cNvSpPr txBox="1"/>
          <p:nvPr/>
        </p:nvSpPr>
        <p:spPr>
          <a:xfrm>
            <a:off x="1780673" y="5801185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MHB sponsors </a:t>
            </a:r>
            <a:r>
              <a:rPr lang="en-US" i="1" dirty="0">
                <a:solidFill>
                  <a:schemeClr val="tx2"/>
                </a:solidFill>
              </a:rPr>
              <a:t>Camp Summit </a:t>
            </a:r>
            <a:r>
              <a:rPr lang="en-US" dirty="0">
                <a:solidFill>
                  <a:schemeClr val="tx2"/>
                </a:solidFill>
              </a:rPr>
              <a:t>in partnership with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Clark-Fox Family Foundation co-lead by Denise Carter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1F5F2-85CA-B92B-F66C-80D9C683F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296" y="1066416"/>
            <a:ext cx="3333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09F4E6-759E-9AD9-955E-FA5C9CA6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346" y="5257330"/>
            <a:ext cx="6716708" cy="63100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SSM Health and Places for People open Behavioral Health Urgent Care in Tiffany Neighborhood with MHB funding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5596D6-0A19-8F62-66E4-97B4C90C1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E3A446-AC25-E4C8-C0BE-80A13C0EEB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47517" y="257312"/>
            <a:ext cx="2587550" cy="1942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65B646-5EE1-C8C7-A961-0E8F594C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1" y="2845330"/>
            <a:ext cx="3057143" cy="2295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65359-E326-ABEC-BEA9-A23CD8A15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346" y="223886"/>
            <a:ext cx="3057143" cy="2295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EE120-51D6-F2B3-08A2-2C396B735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346" y="2845330"/>
            <a:ext cx="3057143" cy="2295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0FCD4D-A4DD-474A-3121-4575AACBC518}"/>
              </a:ext>
            </a:extLst>
          </p:cNvPr>
          <p:cNvSpPr txBox="1"/>
          <p:nvPr/>
        </p:nvSpPr>
        <p:spPr>
          <a:xfrm>
            <a:off x="1364669" y="2023507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Former SLU Emergency Dept.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9EA93-4557-13F9-12B0-EA3591E44451}"/>
              </a:ext>
            </a:extLst>
          </p:cNvPr>
          <p:cNvSpPr txBox="1"/>
          <p:nvPr/>
        </p:nvSpPr>
        <p:spPr>
          <a:xfrm>
            <a:off x="5455214" y="2316752"/>
            <a:ext cx="2420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</a:rPr>
              <a:t>Places for People’s VP Barb </a:t>
            </a:r>
          </a:p>
          <a:p>
            <a:pPr algn="ctr"/>
            <a:r>
              <a:rPr lang="en-US" sz="1400" i="1" dirty="0">
                <a:solidFill>
                  <a:schemeClr val="bg2"/>
                </a:solidFill>
              </a:rPr>
              <a:t>Zawier leads tours below</a:t>
            </a:r>
          </a:p>
        </p:txBody>
      </p:sp>
    </p:spTree>
    <p:extLst>
      <p:ext uri="{BB962C8B-B14F-4D97-AF65-F5344CB8AC3E}">
        <p14:creationId xmlns:p14="http://schemas.microsoft.com/office/powerpoint/2010/main" val="83693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64BC-347B-441E-C5B0-C60D7DB3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Investments/Allocations cont’d.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B834F-326E-C0B7-F625-5BB0599A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0FB58B-37C0-B5C2-D21F-B1D97E8E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MHB awards </a:t>
            </a:r>
            <a:r>
              <a:rPr lang="en-US" b="1" dirty="0"/>
              <a:t>House Everyone STL $10K </a:t>
            </a:r>
            <a:r>
              <a:rPr lang="en-US" dirty="0"/>
              <a:t>from the CCSF Emerging Needs Fund to </a:t>
            </a:r>
            <a:r>
              <a:rPr lang="en-US" b="1" dirty="0"/>
              <a:t>increase the number of winter emergency shelter beds for children &amp; youth ages 18 and younger</a:t>
            </a:r>
          </a:p>
          <a:p>
            <a:r>
              <a:rPr lang="en-US" b="1" dirty="0"/>
              <a:t>Phase I of the Community Health Needs Assessment is nearing completion </a:t>
            </a:r>
            <a:r>
              <a:rPr lang="en-US" dirty="0"/>
              <a:t>– 2</a:t>
            </a:r>
            <a:r>
              <a:rPr lang="en-US" b="1" dirty="0"/>
              <a:t> </a:t>
            </a:r>
            <a:r>
              <a:rPr lang="en-US" dirty="0"/>
              <a:t>virtual sessions are scheduled Oct. 28 (12 – 1 PM) &amp; Oct. 29 (5:30 – 6:30 PM) for shared interest partners to provide feedback on the highlights, trends and initial findings from quantitative data gathering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ABBD9-B74E-CEF1-EE2A-7765290A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61" y="1282696"/>
            <a:ext cx="32006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7593-5EB3-CF87-12DB-473E9A96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in Neighborhoods Public Awareness Campaign Awards $5K Grants to 4 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8102-CDA7-2D5F-8071-978FE5AB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8 in the LaSalle Park Neighborhood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Employment Connection will cohost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Night Out, Music on the Mall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Kickball Games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August 24 – October 31, 2024.</a:t>
            </a:r>
          </a:p>
          <a:p>
            <a:pPr marL="111125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9 in the Central West End Neighborhood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MPRINT Community Wellness will facilitate six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Breakfast Roundtable Depression Groups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focused on adults ages 55 and older between August 24, 2024, and January 25, 2025.</a:t>
            </a:r>
          </a:p>
          <a:p>
            <a:pPr marL="111125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3 in the Dutchtown Neighborhood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Thomas Dunn Learning Center will host an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Autumn Chill Event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approximately 400 participants on October 12, 2024.</a:t>
            </a:r>
          </a:p>
          <a:p>
            <a:pPr marL="111125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13 in the Mark Twain Neighborhood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Walnut Park Community Outreach will host a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Festival Wellness Event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 19 or October 26, 2024, for approximately 120 participants.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8F5A4-64E0-B399-1D47-DC31C0997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1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E80B-0BFA-440C-B2A6-F59F16EE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Federal Programs/Strategic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22A0-9BFB-425F-85B2-75D79E4E9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sz="2000" b="1" dirty="0"/>
              <a:t>St. Louis Region System of Care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Year One Site Visits –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Poli Rijos, Director of Youth Development Partnerships, completed the System of Care site visits with grant partners to discuss programmatic progress and plan for year two.</a:t>
            </a:r>
            <a:endParaRPr lang="en-US" sz="2000" b="1" dirty="0"/>
          </a:p>
          <a:p>
            <a:r>
              <a:rPr lang="en-US" sz="2000" b="1" dirty="0"/>
              <a:t>St. Louis Area Violence Prevention Commission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BJC Violence Prevention Meeting –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Deputy Director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Serena Muhammad, was invited to participate in a strategic planning session for the BJC Community Health Improvement team. They have identified violence prevention as a priority and sought input from key partners to help refine their strategy.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0187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/>
          </a:p>
          <a:p>
            <a:pPr marL="285750" lvl="1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74D7D-457E-43AE-918F-B4182622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5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DC5A-7BC3-BAEF-A8AF-5643900C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FAB8-F10A-4617-6F09-59E10DFE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has begun on the FY24 Annual Report</a:t>
            </a:r>
          </a:p>
          <a:p>
            <a:r>
              <a:rPr lang="en-US" dirty="0"/>
              <a:t>Accounting staff have completed the FY24 year-end close and begun early work for the FY24 audit</a:t>
            </a:r>
          </a:p>
          <a:p>
            <a:r>
              <a:rPr lang="en-US" dirty="0"/>
              <a:t>New staff headshots are scheduled for Oct. 22 from 9 – 11 AM.  Any Trustee that would like an updated photo for the website is welcome to come have their photo taken.  Photos will be taken outside.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72053-614F-5E5C-540E-E1371063F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F944C-6315-6042-840E-B3BFFC821D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77877"/>
      </a:dk1>
      <a:lt1>
        <a:sysClr val="window" lastClr="FFFFFF"/>
      </a:lt1>
      <a:dk2>
        <a:srgbClr val="3B3B3B"/>
      </a:dk2>
      <a:lt2>
        <a:srgbClr val="FFFFFE"/>
      </a:lt2>
      <a:accent1>
        <a:srgbClr val="A05DBB"/>
      </a:accent1>
      <a:accent2>
        <a:srgbClr val="00A5C1"/>
      </a:accent2>
      <a:accent3>
        <a:srgbClr val="A6CE1B"/>
      </a:accent3>
      <a:accent4>
        <a:srgbClr val="365695"/>
      </a:accent4>
      <a:accent5>
        <a:srgbClr val="008878"/>
      </a:accent5>
      <a:accent6>
        <a:srgbClr val="A7241B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577</Words>
  <Application>Microsoft Office PowerPoint</Application>
  <PresentationFormat>On-screen Show (4:3)</PresentationFormat>
  <Paragraphs>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Lucida Grande</vt:lpstr>
      <vt:lpstr>Office Theme</vt:lpstr>
      <vt:lpstr>  Executive Director’s Staff Report    August 16 – September 19, 2024</vt:lpstr>
      <vt:lpstr>Board &amp; Staff</vt:lpstr>
      <vt:lpstr>Staff Retreat at Camp Wyman – Sept. 10</vt:lpstr>
      <vt:lpstr>  Community Investments/Allocations  </vt:lpstr>
      <vt:lpstr>PowerPoint Presentation</vt:lpstr>
      <vt:lpstr>Community Investments/Allocations cont’d.</vt:lpstr>
      <vt:lpstr>Wellness in Neighborhoods Public Awareness Campaign Awards $5K Grants to 4 Wards</vt:lpstr>
      <vt:lpstr> Federal Programs/Strategic Initiatives</vt:lpstr>
      <vt:lpstr>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4 Children  Non-Public Afterschool Investment Management Partner Orientation     January 5, 2021</dc:title>
  <dc:creator>Cassandra Kaufman</dc:creator>
  <cp:lastModifiedBy>Cassandra Kaufman</cp:lastModifiedBy>
  <cp:revision>101</cp:revision>
  <cp:lastPrinted>2023-05-18T18:53:53Z</cp:lastPrinted>
  <dcterms:created xsi:type="dcterms:W3CDTF">2021-01-04T18:40:13Z</dcterms:created>
  <dcterms:modified xsi:type="dcterms:W3CDTF">2024-09-19T22:28:58Z</dcterms:modified>
</cp:coreProperties>
</file>